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IBM Plex Sans KR Medium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BMPlexSansKRMedium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ansKR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32b5167f5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432b5167f5_2_2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ded274e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fded274e0d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32b5167f5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마스터 과정에서의 활동 계획은 크게 2가지 입니다.</a:t>
            </a:r>
            <a:endParaRPr/>
          </a:p>
        </p:txBody>
      </p:sp>
      <p:sp>
        <p:nvSpPr>
          <p:cNvPr id="351" name="Google Shape;351;g1432b5167f5_2_2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51016d23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euphony-hub는 공식 음파 통신 데이터셋 저장소이며, 딥러닝 뿐만 아니라 현재의 FFT 방식의 Unit-test 정답셋으로도 활용될 수 있는 euphony side 과제입니다.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collector는 euphony-hub에 데이터셋을 쉽게 쌓을 수 있는 도구이며, learner는 데이터셋을 어떻게 import해서 학습하는지 보여주는 공식 학습 도구입니다.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마지막 core는 학습된 AI 모델을 동작시킬 수 있는 inference 모듈입니다.</a:t>
            </a:r>
            <a:endParaRPr/>
          </a:p>
        </p:txBody>
      </p:sp>
      <p:sp>
        <p:nvSpPr>
          <p:cNvPr id="357" name="Google Shape;357;g1451016d236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3b271bcd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FFDE8"/>
                </a:highlight>
              </a:rPr>
              <a:t>샘플앱 개발을 위해 유포니를 직접 사용해보면서 유포니에 대한 이해도를 높일 수 있었는데</a:t>
            </a:r>
            <a:endParaRPr sz="1150">
              <a:solidFill>
                <a:schemeClr val="dk1"/>
              </a:solidFill>
              <a:highlight>
                <a:srgbClr val="FFFDE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FFDE8"/>
                </a:highlight>
              </a:rPr>
              <a:t>이때 느낀 점을 통해 멘티들이 master 과정에서 잘 활용할 수 있을 것 같습니다.</a:t>
            </a:r>
            <a:endParaRPr/>
          </a:p>
        </p:txBody>
      </p:sp>
      <p:sp>
        <p:nvSpPr>
          <p:cNvPr id="363" name="Google Shape;363;g143b271bcd2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32b5167f5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FFDE8"/>
                </a:highlight>
              </a:rPr>
              <a:t>마지막으로 챌린지 과정을 함께한 멘토님과 멘티분들을 간략하게 소개하고 마치겠습니다.</a:t>
            </a:r>
            <a:endParaRPr/>
          </a:p>
        </p:txBody>
      </p:sp>
      <p:sp>
        <p:nvSpPr>
          <p:cNvPr id="369" name="Google Shape;369;g1432b5167f5_2_2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ded274e0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fded274e0d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ded274e0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fded274e0d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432b5167f5_2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432b5167f5_2_3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ded274e0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fded274e0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43d8d5750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43d8d5750e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32b5167f5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432b5167f5_2_2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43d8d5750e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43d8d5750e_2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432b5167f5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marR="16510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chemeClr val="lt1"/>
                </a:highlight>
              </a:rPr>
              <a:t>오픈소스에 기여하는 경험 뿐만 아니라 github 활용, 협업 관련해서 얻어간게 많고 의미있는 한달이었습니다. </a:t>
            </a:r>
            <a:r>
              <a:rPr lang="ko">
                <a:highlight>
                  <a:schemeClr val="lt1"/>
                </a:highlight>
              </a:rPr>
              <a:t>발표 마치겠습니다. 감사합니다.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66" name="Google Shape;466;g1432b5167f5_2_3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51016d2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2013년부</a:t>
            </a:r>
            <a:r>
              <a:rPr lang="ko"/>
              <a:t>터 시작된 최초의 음파 통신 라이브러리</a:t>
            </a:r>
            <a:endParaRPr/>
          </a:p>
        </p:txBody>
      </p:sp>
      <p:sp>
        <p:nvSpPr>
          <p:cNvPr id="289" name="Google Shape;289;g1451016d23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32b5167f5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432b5167f5_2_2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51016d23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451016d236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ded274e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홍은빈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Github </a:t>
            </a:r>
            <a:r>
              <a:rPr lang="ko">
                <a:solidFill>
                  <a:schemeClr val="dk1"/>
                </a:solidFill>
              </a:rPr>
              <a:t>discussion이란</a:t>
            </a:r>
            <a:r>
              <a:rPr lang="ko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오픈 소스 또는 프로젝트를 중심으로 토론하기 위한 커뮤니티 공간으로, 오픈소스에 대한 질문 및 답변, 업데이트 공유, 작업 방식 등을 공유하고 나눌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 맞게, Euphony 팀원들도 discussion을 통해 오픈소스에 대한 질문뿐 아니라, 음파 통신에 대한 아이디어, 관련 지식 공유 등 </a:t>
            </a:r>
            <a:r>
              <a:rPr lang="ko">
                <a:solidFill>
                  <a:schemeClr val="dk1"/>
                </a:solidFill>
              </a:rPr>
              <a:t>오픈소스에 대한 커뮤니케이션을 진행했습니다.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" name="Google Shape;308;gfded274e0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3b271bcd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우다현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Github Badge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최지웅: 아래 같은 이야기를 녹여도 좋을 것 같네요.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챌린지 3주간 euphony 활동을 통해 총 30개나 되는 뱃지를 획득 했습니다~!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 중에서도 멘토님이 우리 멘티들이 모두 획득했으면 좋겠다고 한 뱃지가 있었는데 Pair extraordinaire 라는 완두콩 모양 뱃지인데요.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co-authored commit으로 팀원들이 함께 논의하여 하나의 커밋을 완성해 나가는 협업의 증명 뱃지라고 볼 수 있는데, 챌린지 기간동안 6명의 팀원이나 완성할 수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마스터 기간때는 모든 멘티들이 획득하는 경험을 해보고 싶네요~~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g143b271bcd2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ded274e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반드</a:t>
            </a:r>
            <a:r>
              <a:rPr lang="ko"/>
              <a:t>시 테스트 코드를 작성하는 것을 원칙으로 샘플 프로젝트를 진행함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팀이 git flow를 따라 코드 리뷰를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최종적으로 2개의 팀이 개발을 완료해서 유포니 리드미에 등록되었음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나머지 팀들도 샘플앱 완성을 목표로 챌린지 기간 종류 후에도 꾸준히 개발을 이어가고 있습니다</a:t>
            </a:r>
            <a:endParaRPr/>
          </a:p>
        </p:txBody>
      </p:sp>
      <p:sp>
        <p:nvSpPr>
          <p:cNvPr id="322" name="Google Shape;322;gfded274e0d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3d1c0840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43d1c08403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34.png"/><Relationship Id="rId6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5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4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3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47.png"/><Relationship Id="rId6" Type="http://schemas.openxmlformats.org/officeDocument/2006/relationships/image" Target="../media/image5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47.png"/><Relationship Id="rId6" Type="http://schemas.openxmlformats.org/officeDocument/2006/relationships/image" Target="../media/image5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47.png"/><Relationship Id="rId6" Type="http://schemas.openxmlformats.org/officeDocument/2006/relationships/image" Target="../media/image5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47.png"/><Relationship Id="rId6" Type="http://schemas.openxmlformats.org/officeDocument/2006/relationships/image" Target="../media/image5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47.png"/><Relationship Id="rId6" Type="http://schemas.openxmlformats.org/officeDocument/2006/relationships/image" Target="../media/image5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83.png"/><Relationship Id="rId7" Type="http://schemas.openxmlformats.org/officeDocument/2006/relationships/image" Target="../media/image6.png"/><Relationship Id="rId8" Type="http://schemas.openxmlformats.org/officeDocument/2006/relationships/image" Target="../media/image4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프로젝트명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ctrTitle"/>
          </p:nvPr>
        </p:nvSpPr>
        <p:spPr>
          <a:xfrm>
            <a:off x="825104" y="1487686"/>
            <a:ext cx="7493794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4500"/>
              <a:buFont typeface="Malgun Gothic"/>
              <a:buNone/>
              <a:defRPr b="1" i="0" sz="45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3536156" y="3454600"/>
            <a:ext cx="2071688" cy="3714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98941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8" y="151805"/>
            <a:ext cx="4967285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319111"/>
            <a:ext cx="9144000" cy="84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7875" y="483926"/>
            <a:ext cx="2907505" cy="79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2471" y="3930933"/>
            <a:ext cx="6698202" cy="1129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50" y="794504"/>
            <a:ext cx="1733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type="title"/>
          </p:nvPr>
        </p:nvSpPr>
        <p:spPr>
          <a:xfrm>
            <a:off x="1228725" y="2381251"/>
            <a:ext cx="3860006" cy="8075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4500"/>
              <a:buFont typeface="Malgun Gothic"/>
              <a:buNone/>
              <a:defRPr b="1" i="0" sz="45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1228725" y="3268754"/>
            <a:ext cx="6805613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276475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319111"/>
            <a:ext cx="9144000" cy="84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50" y="794504"/>
            <a:ext cx="1733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1228725" y="2381251"/>
            <a:ext cx="3860006" cy="8075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4500"/>
              <a:buFont typeface="Malgun Gothic"/>
              <a:buNone/>
              <a:defRPr b="1" i="0" sz="45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228725" y="3268754"/>
            <a:ext cx="6805613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276475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319111"/>
            <a:ext cx="9144000" cy="84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50" y="794504"/>
            <a:ext cx="1733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type="title"/>
          </p:nvPr>
        </p:nvSpPr>
        <p:spPr>
          <a:xfrm>
            <a:off x="1228725" y="2381251"/>
            <a:ext cx="6753225" cy="8075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4500"/>
              <a:buFont typeface="Malgun Gothic"/>
              <a:buNone/>
              <a:defRPr b="1" i="0" sz="45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228725" y="3268754"/>
            <a:ext cx="6805613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213" y="2319338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319111"/>
            <a:ext cx="9144000" cy="84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4">
  <p:cSld name="Titl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50" y="794504"/>
            <a:ext cx="1733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1228725" y="2381251"/>
            <a:ext cx="6753225" cy="8075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4500"/>
              <a:buFont typeface="Malgun Gothic"/>
              <a:buNone/>
              <a:defRPr b="1" i="0" sz="45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228725" y="3268754"/>
            <a:ext cx="6805613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213" y="2319338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319111"/>
            <a:ext cx="9144000" cy="84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5">
  <p:cSld name="title 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50" y="794504"/>
            <a:ext cx="1733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>
            <p:ph type="title"/>
          </p:nvPr>
        </p:nvSpPr>
        <p:spPr>
          <a:xfrm>
            <a:off x="1228725" y="2381251"/>
            <a:ext cx="6753225" cy="8075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4500"/>
              <a:buFont typeface="Malgun Gothic"/>
              <a:buNone/>
              <a:defRPr b="1" i="0" sz="45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1228725" y="3268754"/>
            <a:ext cx="6805613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0CEC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D0CECE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213" y="2319338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319111"/>
            <a:ext cx="9144000" cy="84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1">
  <p:cSld name="temp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633"/>
            <a:ext cx="9144000" cy="84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type="title"/>
          </p:nvPr>
        </p:nvSpPr>
        <p:spPr>
          <a:xfrm>
            <a:off x="1095375" y="321469"/>
            <a:ext cx="28575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  <a:defRPr b="1" i="0" sz="30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837840" y="1600140"/>
            <a:ext cx="7715250" cy="26099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029" y="536555"/>
            <a:ext cx="596468" cy="59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2">
  <p:cSld name="temp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633"/>
            <a:ext cx="9144000" cy="84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type="title"/>
          </p:nvPr>
        </p:nvSpPr>
        <p:spPr>
          <a:xfrm>
            <a:off x="1095375" y="321469"/>
            <a:ext cx="28575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  <a:defRPr b="1" i="0" sz="30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837840" y="1600140"/>
            <a:ext cx="7715250" cy="26099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/>
          <p:nvPr/>
        </p:nvSpPr>
        <p:spPr>
          <a:xfrm>
            <a:off x="569954" y="1735928"/>
            <a:ext cx="92869" cy="2383592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126" y="458312"/>
            <a:ext cx="700712" cy="70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3">
  <p:cSld name="temp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633"/>
            <a:ext cx="9144000" cy="84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type="title"/>
          </p:nvPr>
        </p:nvSpPr>
        <p:spPr>
          <a:xfrm>
            <a:off x="1095375" y="321469"/>
            <a:ext cx="28575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  <a:defRPr b="1" i="0" sz="30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837840" y="1414403"/>
            <a:ext cx="7715250" cy="3213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/>
          <p:nvPr/>
        </p:nvSpPr>
        <p:spPr>
          <a:xfrm>
            <a:off x="569954" y="1423817"/>
            <a:ext cx="92869" cy="306049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22"/>
          <p:cNvSpPr txBox="1"/>
          <p:nvPr>
            <p:ph idx="2" type="body"/>
          </p:nvPr>
        </p:nvSpPr>
        <p:spPr>
          <a:xfrm>
            <a:off x="837840" y="1776352"/>
            <a:ext cx="7715250" cy="27079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721" y="632555"/>
            <a:ext cx="521472" cy="37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4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633"/>
            <a:ext cx="9144000" cy="84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type="title"/>
          </p:nvPr>
        </p:nvSpPr>
        <p:spPr>
          <a:xfrm>
            <a:off x="1095375" y="321469"/>
            <a:ext cx="28575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  <a:defRPr b="1" i="0" sz="30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837840" y="1414403"/>
            <a:ext cx="7715250" cy="3213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569954" y="1423817"/>
            <a:ext cx="92869" cy="306049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837840" y="3160025"/>
            <a:ext cx="7715250" cy="3018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3" type="body"/>
          </p:nvPr>
        </p:nvSpPr>
        <p:spPr>
          <a:xfrm>
            <a:off x="837840" y="1776353"/>
            <a:ext cx="7715250" cy="12668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4" type="body"/>
          </p:nvPr>
        </p:nvSpPr>
        <p:spPr>
          <a:xfrm>
            <a:off x="837840" y="3483875"/>
            <a:ext cx="7715250" cy="10004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887" y="570893"/>
            <a:ext cx="518344" cy="48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5">
  <p:cSld name="temp 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633"/>
            <a:ext cx="9144000" cy="84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837840" y="1414403"/>
            <a:ext cx="3543660" cy="3213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569954" y="1423817"/>
            <a:ext cx="92869" cy="306049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24"/>
          <p:cNvSpPr txBox="1"/>
          <p:nvPr>
            <p:ph idx="2" type="body"/>
          </p:nvPr>
        </p:nvSpPr>
        <p:spPr>
          <a:xfrm>
            <a:off x="837840" y="1776352"/>
            <a:ext cx="3543660" cy="2707959"/>
          </a:xfrm>
          <a:prstGeom prst="rect">
            <a:avLst/>
          </a:prstGeom>
          <a:solidFill>
            <a:srgbClr val="298941">
              <a:alpha val="2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3" type="body"/>
          </p:nvPr>
        </p:nvSpPr>
        <p:spPr>
          <a:xfrm>
            <a:off x="4952640" y="1414403"/>
            <a:ext cx="3543660" cy="3213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1" name="Google Shape;141;p24"/>
          <p:cNvSpPr/>
          <p:nvPr/>
        </p:nvSpPr>
        <p:spPr>
          <a:xfrm>
            <a:off x="4684754" y="1423817"/>
            <a:ext cx="92869" cy="306049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24"/>
          <p:cNvSpPr txBox="1"/>
          <p:nvPr>
            <p:ph idx="4" type="body"/>
          </p:nvPr>
        </p:nvSpPr>
        <p:spPr>
          <a:xfrm>
            <a:off x="4952640" y="1776352"/>
            <a:ext cx="3543660" cy="2707959"/>
          </a:xfrm>
          <a:prstGeom prst="rect">
            <a:avLst/>
          </a:prstGeom>
          <a:solidFill>
            <a:srgbClr val="298941">
              <a:alpha val="2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1095375" y="321469"/>
            <a:ext cx="4191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  <a:defRPr b="1" i="0" sz="30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079" y="585946"/>
            <a:ext cx="504263" cy="45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6">
  <p:cSld name="temp 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633"/>
            <a:ext cx="9144000" cy="84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158249" y="1955291"/>
            <a:ext cx="3935636" cy="6164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4242444" y="2693193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25"/>
          <p:cNvSpPr txBox="1"/>
          <p:nvPr>
            <p:ph idx="2" type="body"/>
          </p:nvPr>
        </p:nvSpPr>
        <p:spPr>
          <a:xfrm>
            <a:off x="4572000" y="2735741"/>
            <a:ext cx="354366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1095375" y="321469"/>
            <a:ext cx="4191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  <a:defRPr b="1" i="0" sz="30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9851" y="1595855"/>
            <a:ext cx="2500661" cy="2500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1562" y="2693193"/>
            <a:ext cx="757239" cy="75723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/>
          <p:nvPr/>
        </p:nvSpPr>
        <p:spPr>
          <a:xfrm>
            <a:off x="1883228" y="2415850"/>
            <a:ext cx="1876765" cy="1282231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14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200" y="548242"/>
            <a:ext cx="553942" cy="55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7">
  <p:cSld name="temp 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633"/>
            <a:ext cx="9144000" cy="84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type="title"/>
          </p:nvPr>
        </p:nvSpPr>
        <p:spPr>
          <a:xfrm>
            <a:off x="1095375" y="321469"/>
            <a:ext cx="4191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  <a:defRPr b="1" i="0" sz="30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1953473" y="2137375"/>
            <a:ext cx="2410873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63" name="Google Shape;163;p26"/>
          <p:cNvSpPr/>
          <p:nvPr/>
        </p:nvSpPr>
        <p:spPr>
          <a:xfrm>
            <a:off x="2018618" y="2693193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26"/>
          <p:cNvSpPr txBox="1"/>
          <p:nvPr>
            <p:ph idx="2" type="body"/>
          </p:nvPr>
        </p:nvSpPr>
        <p:spPr>
          <a:xfrm>
            <a:off x="2195774" y="2735741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394" y="2276442"/>
            <a:ext cx="1680487" cy="168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704" y="3015607"/>
            <a:ext cx="508877" cy="50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>
            <a:off x="404818" y="2826439"/>
            <a:ext cx="1259675" cy="862118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14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sp>
        <p:nvSpPr>
          <p:cNvPr id="168" name="Google Shape;168;p26"/>
          <p:cNvSpPr txBox="1"/>
          <p:nvPr>
            <p:ph idx="3" type="body"/>
          </p:nvPr>
        </p:nvSpPr>
        <p:spPr>
          <a:xfrm>
            <a:off x="6407442" y="2137376"/>
            <a:ext cx="2410873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69" name="Google Shape;169;p26"/>
          <p:cNvSpPr/>
          <p:nvPr/>
        </p:nvSpPr>
        <p:spPr>
          <a:xfrm>
            <a:off x="6472587" y="2693193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26"/>
          <p:cNvSpPr txBox="1"/>
          <p:nvPr>
            <p:ph idx="4" type="body"/>
          </p:nvPr>
        </p:nvSpPr>
        <p:spPr>
          <a:xfrm>
            <a:off x="6649743" y="2735741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0100" y="2276442"/>
            <a:ext cx="1680487" cy="168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0410" y="3015607"/>
            <a:ext cx="508877" cy="50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/>
          <p:nvPr/>
        </p:nvSpPr>
        <p:spPr>
          <a:xfrm>
            <a:off x="4846445" y="2826439"/>
            <a:ext cx="1259675" cy="862118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14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200" y="548242"/>
            <a:ext cx="553942" cy="55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8">
  <p:cSld name="temp 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633"/>
            <a:ext cx="9144000" cy="84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title"/>
          </p:nvPr>
        </p:nvSpPr>
        <p:spPr>
          <a:xfrm>
            <a:off x="1095375" y="321469"/>
            <a:ext cx="4191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  <a:defRPr b="1" i="0" sz="30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1953473" y="1476622"/>
            <a:ext cx="2410873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1" name="Google Shape;181;p27"/>
          <p:cNvSpPr/>
          <p:nvPr/>
        </p:nvSpPr>
        <p:spPr>
          <a:xfrm>
            <a:off x="2018618" y="2032439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7"/>
          <p:cNvSpPr txBox="1"/>
          <p:nvPr>
            <p:ph idx="2" type="body"/>
          </p:nvPr>
        </p:nvSpPr>
        <p:spPr>
          <a:xfrm>
            <a:off x="2195774" y="2074988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394" y="1615688"/>
            <a:ext cx="1680487" cy="168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704" y="2354854"/>
            <a:ext cx="508877" cy="50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>
            <a:off x="404818" y="2165685"/>
            <a:ext cx="1259675" cy="862117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14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sp>
        <p:nvSpPr>
          <p:cNvPr id="186" name="Google Shape;186;p27"/>
          <p:cNvSpPr txBox="1"/>
          <p:nvPr>
            <p:ph idx="3" type="body"/>
          </p:nvPr>
        </p:nvSpPr>
        <p:spPr>
          <a:xfrm>
            <a:off x="6407442" y="1476622"/>
            <a:ext cx="2410873" cy="434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7" name="Google Shape;187;p27"/>
          <p:cNvSpPr/>
          <p:nvPr/>
        </p:nvSpPr>
        <p:spPr>
          <a:xfrm>
            <a:off x="6472587" y="2032439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27"/>
          <p:cNvSpPr txBox="1"/>
          <p:nvPr>
            <p:ph idx="4" type="body"/>
          </p:nvPr>
        </p:nvSpPr>
        <p:spPr>
          <a:xfrm>
            <a:off x="6649743" y="2074988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0100" y="1615688"/>
            <a:ext cx="1680487" cy="168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0410" y="2354854"/>
            <a:ext cx="508877" cy="50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/>
          <p:nvPr/>
        </p:nvSpPr>
        <p:spPr>
          <a:xfrm>
            <a:off x="4846445" y="2165685"/>
            <a:ext cx="1259675" cy="862117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14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sp>
        <p:nvSpPr>
          <p:cNvPr id="192" name="Google Shape;192;p27"/>
          <p:cNvSpPr txBox="1"/>
          <p:nvPr>
            <p:ph idx="5" type="body"/>
          </p:nvPr>
        </p:nvSpPr>
        <p:spPr>
          <a:xfrm>
            <a:off x="4195443" y="3207450"/>
            <a:ext cx="2410873" cy="434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93" name="Google Shape;193;p27"/>
          <p:cNvSpPr/>
          <p:nvPr/>
        </p:nvSpPr>
        <p:spPr>
          <a:xfrm>
            <a:off x="4260588" y="3763268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7"/>
          <p:cNvSpPr txBox="1"/>
          <p:nvPr>
            <p:ph idx="6" type="body"/>
          </p:nvPr>
        </p:nvSpPr>
        <p:spPr>
          <a:xfrm>
            <a:off x="4437744" y="3805816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8101" y="3346517"/>
            <a:ext cx="1680487" cy="168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8411" y="4085682"/>
            <a:ext cx="508877" cy="50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>
            <a:off x="2634446" y="3896513"/>
            <a:ext cx="1259675" cy="862117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14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200" y="548242"/>
            <a:ext cx="553942" cy="55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 9">
  <p:cSld name="temp 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633"/>
            <a:ext cx="9144000" cy="84582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>
            <p:ph type="title"/>
          </p:nvPr>
        </p:nvSpPr>
        <p:spPr>
          <a:xfrm>
            <a:off x="1095375" y="321469"/>
            <a:ext cx="4191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  <a:defRPr b="1" i="0" sz="30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1953473" y="1243934"/>
            <a:ext cx="2410873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05" name="Google Shape;205;p28"/>
          <p:cNvSpPr/>
          <p:nvPr/>
        </p:nvSpPr>
        <p:spPr>
          <a:xfrm>
            <a:off x="2018618" y="1799752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8"/>
          <p:cNvSpPr txBox="1"/>
          <p:nvPr>
            <p:ph idx="2" type="body"/>
          </p:nvPr>
        </p:nvSpPr>
        <p:spPr>
          <a:xfrm>
            <a:off x="2195774" y="1842300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207" name="Google Shape;20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394" y="1383001"/>
            <a:ext cx="1680487" cy="168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704" y="2122166"/>
            <a:ext cx="508877" cy="50887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/>
          <p:nvPr/>
        </p:nvSpPr>
        <p:spPr>
          <a:xfrm>
            <a:off x="404818" y="1932998"/>
            <a:ext cx="1259675" cy="862117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14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sp>
        <p:nvSpPr>
          <p:cNvPr id="210" name="Google Shape;210;p28"/>
          <p:cNvSpPr txBox="1"/>
          <p:nvPr>
            <p:ph idx="3" type="body"/>
          </p:nvPr>
        </p:nvSpPr>
        <p:spPr>
          <a:xfrm>
            <a:off x="6407442" y="1243934"/>
            <a:ext cx="2410873" cy="434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1" name="Google Shape;211;p28"/>
          <p:cNvSpPr/>
          <p:nvPr/>
        </p:nvSpPr>
        <p:spPr>
          <a:xfrm>
            <a:off x="6472587" y="1799752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8"/>
          <p:cNvSpPr txBox="1"/>
          <p:nvPr>
            <p:ph idx="4" type="body"/>
          </p:nvPr>
        </p:nvSpPr>
        <p:spPr>
          <a:xfrm>
            <a:off x="6649743" y="1842300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0100" y="1383001"/>
            <a:ext cx="1680487" cy="168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0410" y="2122166"/>
            <a:ext cx="508877" cy="5088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/>
          <p:nvPr/>
        </p:nvSpPr>
        <p:spPr>
          <a:xfrm>
            <a:off x="4846445" y="1932998"/>
            <a:ext cx="1259675" cy="862117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14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sp>
        <p:nvSpPr>
          <p:cNvPr id="216" name="Google Shape;216;p28"/>
          <p:cNvSpPr txBox="1"/>
          <p:nvPr>
            <p:ph idx="5" type="body"/>
          </p:nvPr>
        </p:nvSpPr>
        <p:spPr>
          <a:xfrm>
            <a:off x="1953473" y="3029192"/>
            <a:ext cx="2410873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7" name="Google Shape;217;p28"/>
          <p:cNvSpPr/>
          <p:nvPr/>
        </p:nvSpPr>
        <p:spPr>
          <a:xfrm>
            <a:off x="2018618" y="3585009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8"/>
          <p:cNvSpPr txBox="1"/>
          <p:nvPr>
            <p:ph idx="6" type="body"/>
          </p:nvPr>
        </p:nvSpPr>
        <p:spPr>
          <a:xfrm>
            <a:off x="2195774" y="3627557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394" y="3168258"/>
            <a:ext cx="1680487" cy="168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704" y="3907424"/>
            <a:ext cx="508877" cy="50887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/>
          <p:nvPr/>
        </p:nvSpPr>
        <p:spPr>
          <a:xfrm>
            <a:off x="404818" y="3718255"/>
            <a:ext cx="1259675" cy="862118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14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sp>
        <p:nvSpPr>
          <p:cNvPr id="222" name="Google Shape;222;p28"/>
          <p:cNvSpPr txBox="1"/>
          <p:nvPr>
            <p:ph idx="7" type="body"/>
          </p:nvPr>
        </p:nvSpPr>
        <p:spPr>
          <a:xfrm>
            <a:off x="6407442" y="3029192"/>
            <a:ext cx="2410873" cy="434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3" name="Google Shape;223;p28"/>
          <p:cNvSpPr/>
          <p:nvPr/>
        </p:nvSpPr>
        <p:spPr>
          <a:xfrm>
            <a:off x="6472587" y="3585009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8"/>
          <p:cNvSpPr txBox="1"/>
          <p:nvPr>
            <p:ph idx="8" type="body"/>
          </p:nvPr>
        </p:nvSpPr>
        <p:spPr>
          <a:xfrm>
            <a:off x="6649743" y="3627557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0100" y="3168258"/>
            <a:ext cx="1680487" cy="168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0410" y="3907424"/>
            <a:ext cx="508877" cy="50887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/>
          <p:nvPr/>
        </p:nvSpPr>
        <p:spPr>
          <a:xfrm>
            <a:off x="4846445" y="3718255"/>
            <a:ext cx="1259675" cy="862118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14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pic>
        <p:nvPicPr>
          <p:cNvPr id="228" name="Google Shape;22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200" y="548242"/>
            <a:ext cx="553942" cy="55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멘토 소개 5명">
  <p:cSld name="5. 멘토 소개 5명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03633"/>
            <a:ext cx="9144000" cy="84582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>
            <p:ph idx="12" type="sldNum"/>
          </p:nvPr>
        </p:nvSpPr>
        <p:spPr>
          <a:xfrm>
            <a:off x="8743950" y="4690586"/>
            <a:ext cx="3571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475" y="41048"/>
            <a:ext cx="3219450" cy="1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type="title"/>
          </p:nvPr>
        </p:nvSpPr>
        <p:spPr>
          <a:xfrm>
            <a:off x="1095375" y="321469"/>
            <a:ext cx="4191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  <a:defRPr b="1" i="0" sz="30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1345418" y="1287476"/>
            <a:ext cx="1691255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1323478" y="1799752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29"/>
          <p:cNvSpPr txBox="1"/>
          <p:nvPr>
            <p:ph idx="2" type="body"/>
          </p:nvPr>
        </p:nvSpPr>
        <p:spPr>
          <a:xfrm>
            <a:off x="1503163" y="1840911"/>
            <a:ext cx="15508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237" name="Google Shape;23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71" y="1524516"/>
            <a:ext cx="1259675" cy="12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417" y="2071788"/>
            <a:ext cx="382331" cy="38233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>
            <p:ph idx="3" type="body"/>
          </p:nvPr>
        </p:nvSpPr>
        <p:spPr>
          <a:xfrm>
            <a:off x="4369955" y="1287476"/>
            <a:ext cx="1602509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40" name="Google Shape;240;p29"/>
          <p:cNvSpPr/>
          <p:nvPr/>
        </p:nvSpPr>
        <p:spPr>
          <a:xfrm>
            <a:off x="4348016" y="1799752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9"/>
          <p:cNvSpPr txBox="1"/>
          <p:nvPr>
            <p:ph idx="4" type="body"/>
          </p:nvPr>
        </p:nvSpPr>
        <p:spPr>
          <a:xfrm>
            <a:off x="4527700" y="1840911"/>
            <a:ext cx="146947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5910" y="1524516"/>
            <a:ext cx="1259675" cy="12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0556" y="2071788"/>
            <a:ext cx="382331" cy="38233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>
            <p:ph idx="5" type="body"/>
          </p:nvPr>
        </p:nvSpPr>
        <p:spPr>
          <a:xfrm>
            <a:off x="7278521" y="1249274"/>
            <a:ext cx="1740879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45" name="Google Shape;245;p29"/>
          <p:cNvSpPr/>
          <p:nvPr/>
        </p:nvSpPr>
        <p:spPr>
          <a:xfrm>
            <a:off x="7256581" y="1761550"/>
            <a:ext cx="92870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9"/>
          <p:cNvSpPr txBox="1"/>
          <p:nvPr>
            <p:ph idx="6" type="body"/>
          </p:nvPr>
        </p:nvSpPr>
        <p:spPr>
          <a:xfrm>
            <a:off x="7436265" y="1802709"/>
            <a:ext cx="1596362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5485" y="1529177"/>
            <a:ext cx="1259675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/>
          <p:nvPr/>
        </p:nvSpPr>
        <p:spPr>
          <a:xfrm>
            <a:off x="3233793" y="1941337"/>
            <a:ext cx="945302" cy="646919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9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pic>
        <p:nvPicPr>
          <p:cNvPr id="249" name="Google Shape;24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5004" y="2078599"/>
            <a:ext cx="382331" cy="38233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/>
          <p:nvPr/>
        </p:nvSpPr>
        <p:spPr>
          <a:xfrm>
            <a:off x="6155587" y="1941337"/>
            <a:ext cx="945302" cy="646919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9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sp>
        <p:nvSpPr>
          <p:cNvPr id="251" name="Google Shape;251;p29"/>
          <p:cNvSpPr/>
          <p:nvPr/>
        </p:nvSpPr>
        <p:spPr>
          <a:xfrm>
            <a:off x="200081" y="1941337"/>
            <a:ext cx="945302" cy="646919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9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sp>
        <p:nvSpPr>
          <p:cNvPr id="252" name="Google Shape;252;p29"/>
          <p:cNvSpPr txBox="1"/>
          <p:nvPr>
            <p:ph idx="7" type="body"/>
          </p:nvPr>
        </p:nvSpPr>
        <p:spPr>
          <a:xfrm>
            <a:off x="2597627" y="2980545"/>
            <a:ext cx="1691255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53" name="Google Shape;253;p29"/>
          <p:cNvSpPr/>
          <p:nvPr/>
        </p:nvSpPr>
        <p:spPr>
          <a:xfrm>
            <a:off x="2575687" y="3492821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9"/>
          <p:cNvSpPr txBox="1"/>
          <p:nvPr>
            <p:ph idx="8" type="body"/>
          </p:nvPr>
        </p:nvSpPr>
        <p:spPr>
          <a:xfrm>
            <a:off x="2755372" y="3533980"/>
            <a:ext cx="15508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255" name="Google Shape;25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3980" y="3217585"/>
            <a:ext cx="1259675" cy="12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38626" y="3764857"/>
            <a:ext cx="382331" cy="38233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/>
          <p:nvPr/>
        </p:nvSpPr>
        <p:spPr>
          <a:xfrm>
            <a:off x="1452290" y="3634406"/>
            <a:ext cx="945302" cy="646919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9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sp>
        <p:nvSpPr>
          <p:cNvPr id="258" name="Google Shape;258;p29"/>
          <p:cNvSpPr txBox="1"/>
          <p:nvPr>
            <p:ph idx="9" type="body"/>
          </p:nvPr>
        </p:nvSpPr>
        <p:spPr>
          <a:xfrm>
            <a:off x="6076633" y="2980545"/>
            <a:ext cx="1691255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A5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59" name="Google Shape;259;p29"/>
          <p:cNvSpPr/>
          <p:nvPr/>
        </p:nvSpPr>
        <p:spPr>
          <a:xfrm>
            <a:off x="6054693" y="3492821"/>
            <a:ext cx="92869" cy="105462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9"/>
          <p:cNvSpPr txBox="1"/>
          <p:nvPr>
            <p:ph idx="13" type="body"/>
          </p:nvPr>
        </p:nvSpPr>
        <p:spPr>
          <a:xfrm>
            <a:off x="6234378" y="3533980"/>
            <a:ext cx="15508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261" name="Google Shape;26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2986" y="3217585"/>
            <a:ext cx="1259675" cy="12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7632" y="3764857"/>
            <a:ext cx="382331" cy="38233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/>
          <p:nvPr/>
        </p:nvSpPr>
        <p:spPr>
          <a:xfrm>
            <a:off x="4931296" y="3634406"/>
            <a:ext cx="945302" cy="646919"/>
          </a:xfrm>
          <a:prstGeom prst="rect">
            <a:avLst/>
          </a:prstGeom>
          <a:solidFill>
            <a:srgbClr val="FFA500">
              <a:alpha val="25882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여기에 사진을</a:t>
            </a:r>
            <a:endParaRPr b="1" i="0" sz="900" u="none" cap="none" strike="noStrike">
              <a:solidFill>
                <a:srgbClr val="29894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넣어주세요!</a:t>
            </a:r>
            <a:endParaRPr sz="1100"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200" y="548242"/>
            <a:ext cx="553942" cy="55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ctrTitle"/>
          </p:nvPr>
        </p:nvSpPr>
        <p:spPr>
          <a:xfrm>
            <a:off x="825104" y="1487686"/>
            <a:ext cx="7493794" cy="140243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4500"/>
              <a:buFont typeface="Malgun Gothic"/>
              <a:buNone/>
              <a:defRPr b="1" i="0" sz="4500" u="none" cap="none" strike="noStrike">
                <a:solidFill>
                  <a:srgbClr val="FFA5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7" name="Google Shape;267;p30"/>
          <p:cNvSpPr txBox="1"/>
          <p:nvPr>
            <p:ph idx="1" type="subTitle"/>
          </p:nvPr>
        </p:nvSpPr>
        <p:spPr>
          <a:xfrm>
            <a:off x="3232037" y="3368040"/>
            <a:ext cx="2679927" cy="5173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29894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8" y="151805"/>
            <a:ext cx="4967285" cy="124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7875" y="483926"/>
            <a:ext cx="2907505" cy="7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/>
        </p:nvSpPr>
        <p:spPr>
          <a:xfrm>
            <a:off x="2421051" y="2910316"/>
            <a:ext cx="4301898" cy="3714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ko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That’s all for now!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1352" y="3291620"/>
            <a:ext cx="540886" cy="54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50102" y="3346048"/>
            <a:ext cx="540886" cy="54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319111"/>
            <a:ext cx="9144000" cy="84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2471" y="3930933"/>
            <a:ext cx="6698202" cy="1129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9.png"/><Relationship Id="rId4" Type="http://schemas.openxmlformats.org/officeDocument/2006/relationships/image" Target="../media/image9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4.png"/><Relationship Id="rId4" Type="http://schemas.openxmlformats.org/officeDocument/2006/relationships/image" Target="../media/image104.png"/><Relationship Id="rId5" Type="http://schemas.openxmlformats.org/officeDocument/2006/relationships/image" Target="../media/image9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3.png"/><Relationship Id="rId4" Type="http://schemas.openxmlformats.org/officeDocument/2006/relationships/image" Target="../media/image102.png"/><Relationship Id="rId5" Type="http://schemas.openxmlformats.org/officeDocument/2006/relationships/image" Target="../media/image97.png"/><Relationship Id="rId6" Type="http://schemas.openxmlformats.org/officeDocument/2006/relationships/image" Target="../media/image1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sunyeongan" TargetMode="External"/><Relationship Id="rId4" Type="http://schemas.openxmlformats.org/officeDocument/2006/relationships/image" Target="../media/image105.png"/><Relationship Id="rId5" Type="http://schemas.openxmlformats.org/officeDocument/2006/relationships/image" Target="../media/image110.png"/><Relationship Id="rId6" Type="http://schemas.openxmlformats.org/officeDocument/2006/relationships/image" Target="../media/image109.png"/><Relationship Id="rId7" Type="http://schemas.openxmlformats.org/officeDocument/2006/relationships/image" Target="../media/image1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hyperlink" Target="https://github.com/sunyeongan" TargetMode="External"/><Relationship Id="rId6" Type="http://schemas.openxmlformats.org/officeDocument/2006/relationships/image" Target="../media/image106.png"/><Relationship Id="rId7" Type="http://schemas.openxmlformats.org/officeDocument/2006/relationships/image" Target="../media/image1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Relationship Id="rId5" Type="http://schemas.openxmlformats.org/officeDocument/2006/relationships/image" Target="../media/image104.png"/><Relationship Id="rId6" Type="http://schemas.openxmlformats.org/officeDocument/2006/relationships/image" Target="../media/image1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9.png"/><Relationship Id="rId4" Type="http://schemas.openxmlformats.org/officeDocument/2006/relationships/image" Target="../media/image8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8.png"/><Relationship Id="rId4" Type="http://schemas.openxmlformats.org/officeDocument/2006/relationships/image" Target="../media/image86.png"/><Relationship Id="rId5" Type="http://schemas.openxmlformats.org/officeDocument/2006/relationships/image" Target="../media/image9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7.png"/><Relationship Id="rId4" Type="http://schemas.openxmlformats.org/officeDocument/2006/relationships/image" Target="../media/image101.png"/><Relationship Id="rId5" Type="http://schemas.openxmlformats.org/officeDocument/2006/relationships/image" Target="../media/image100.png"/><Relationship Id="rId6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ctrTitle"/>
          </p:nvPr>
        </p:nvSpPr>
        <p:spPr>
          <a:xfrm>
            <a:off x="825100" y="1487677"/>
            <a:ext cx="7493700" cy="15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4500"/>
              <a:buFont typeface="Malgun Gothic"/>
              <a:buNone/>
            </a:pPr>
            <a:r>
              <a:rPr lang="ko"/>
              <a:t>Euphony</a:t>
            </a:r>
            <a:endParaRPr/>
          </a:p>
        </p:txBody>
      </p:sp>
      <p:sp>
        <p:nvSpPr>
          <p:cNvPr id="280" name="Google Shape;280;p31"/>
          <p:cNvSpPr txBox="1"/>
          <p:nvPr>
            <p:ph idx="1" type="subTitle"/>
          </p:nvPr>
        </p:nvSpPr>
        <p:spPr>
          <a:xfrm>
            <a:off x="3536156" y="3149800"/>
            <a:ext cx="2071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1800"/>
              <a:buNone/>
            </a:pPr>
            <a:r>
              <a:rPr lang="ko"/>
              <a:t>Midterm Recap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1095375" y="321475"/>
            <a:ext cx="5574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Summary</a:t>
            </a:r>
            <a:endParaRPr/>
          </a:p>
        </p:txBody>
      </p:sp>
      <p:sp>
        <p:nvSpPr>
          <p:cNvPr id="348" name="Google Shape;348;p40"/>
          <p:cNvSpPr txBox="1"/>
          <p:nvPr>
            <p:ph idx="1" type="body"/>
          </p:nvPr>
        </p:nvSpPr>
        <p:spPr>
          <a:xfrm>
            <a:off x="827000" y="1503925"/>
            <a:ext cx="7723800" cy="28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" sz="2100"/>
              <a:t>Issue</a:t>
            </a:r>
            <a:r>
              <a:rPr lang="ko" sz="2100"/>
              <a:t> </a:t>
            </a:r>
            <a:r>
              <a:rPr lang="ko" sz="2500">
                <a:solidFill>
                  <a:srgbClr val="FFA500"/>
                </a:solidFill>
              </a:rPr>
              <a:t>9건</a:t>
            </a:r>
            <a:r>
              <a:rPr lang="ko" sz="2100"/>
              <a:t> 해결</a:t>
            </a:r>
            <a:endParaRPr sz="2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" sz="2100"/>
              <a:t>Pull Requests </a:t>
            </a:r>
            <a:r>
              <a:rPr lang="ko" sz="2500">
                <a:solidFill>
                  <a:srgbClr val="FFA500"/>
                </a:solidFill>
              </a:rPr>
              <a:t>7건</a:t>
            </a:r>
            <a:r>
              <a:rPr lang="ko" sz="2100"/>
              <a:t> 머지</a:t>
            </a:r>
            <a:endParaRPr sz="2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" sz="2100"/>
              <a:t>Discussion </a:t>
            </a:r>
            <a:r>
              <a:rPr lang="ko" sz="2500">
                <a:solidFill>
                  <a:srgbClr val="FFA500"/>
                </a:solidFill>
              </a:rPr>
              <a:t>26건</a:t>
            </a:r>
            <a:r>
              <a:rPr lang="ko" sz="2100"/>
              <a:t> 토론</a:t>
            </a:r>
            <a:endParaRPr sz="2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" sz="2100"/>
              <a:t>Github Badge </a:t>
            </a:r>
            <a:r>
              <a:rPr lang="ko" sz="2500">
                <a:solidFill>
                  <a:srgbClr val="FFA500"/>
                </a:solidFill>
              </a:rPr>
              <a:t>30개</a:t>
            </a:r>
            <a:r>
              <a:rPr lang="ko" sz="2100"/>
              <a:t> 획득</a:t>
            </a:r>
            <a:endParaRPr sz="2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" sz="2100"/>
              <a:t>Sample App </a:t>
            </a:r>
            <a:r>
              <a:rPr lang="ko" sz="2500">
                <a:solidFill>
                  <a:srgbClr val="FFA500"/>
                </a:solidFill>
              </a:rPr>
              <a:t>5건</a:t>
            </a:r>
            <a:r>
              <a:rPr lang="ko" sz="2100"/>
              <a:t> 개발 완료 예정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title"/>
          </p:nvPr>
        </p:nvSpPr>
        <p:spPr>
          <a:xfrm>
            <a:off x="1228725" y="2381251"/>
            <a:ext cx="6753225" cy="8075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4500"/>
              <a:buFont typeface="Malgun Gothic"/>
              <a:buNone/>
            </a:pPr>
            <a:r>
              <a:rPr lang="ko"/>
              <a:t>활</a:t>
            </a:r>
            <a:r>
              <a:rPr lang="ko"/>
              <a:t>동 계획</a:t>
            </a:r>
            <a:endParaRPr/>
          </a:p>
        </p:txBody>
      </p:sp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1228725" y="3268754"/>
            <a:ext cx="6805613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None/>
            </a:pPr>
            <a:r>
              <a:rPr lang="ko"/>
              <a:t>마스</a:t>
            </a:r>
            <a:r>
              <a:rPr lang="ko"/>
              <a:t>터 기간 활동 계획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/>
          <p:nvPr>
            <p:ph type="title"/>
          </p:nvPr>
        </p:nvSpPr>
        <p:spPr>
          <a:xfrm>
            <a:off x="1095375" y="321469"/>
            <a:ext cx="2857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</a:pPr>
            <a:r>
              <a:rPr lang="ko"/>
              <a:t>활</a:t>
            </a:r>
            <a:r>
              <a:rPr lang="ko"/>
              <a:t>동 계획</a:t>
            </a:r>
            <a:endParaRPr/>
          </a:p>
        </p:txBody>
      </p:sp>
      <p:sp>
        <p:nvSpPr>
          <p:cNvPr id="360" name="Google Shape;360;p42"/>
          <p:cNvSpPr txBox="1"/>
          <p:nvPr>
            <p:ph idx="1" type="body"/>
          </p:nvPr>
        </p:nvSpPr>
        <p:spPr>
          <a:xfrm>
            <a:off x="837840" y="1600140"/>
            <a:ext cx="77151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ko" sz="2000">
                <a:solidFill>
                  <a:srgbClr val="FFA500"/>
                </a:solidFill>
              </a:rPr>
              <a:t>딥러닝</a:t>
            </a:r>
            <a:r>
              <a:rPr lang="ko" sz="2000"/>
              <a:t>을 활용한 주파수 classification 성능 향상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리드멘티</a:t>
            </a:r>
            <a:r>
              <a:rPr lang="ko"/>
              <a:t>를 중심으로 3개 팀 프로젝트 진행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1팀: euphony-hub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2팀: collector </a:t>
            </a:r>
            <a:r>
              <a:rPr lang="ko"/>
              <a:t>&amp; learner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3팀: core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1095375" y="321469"/>
            <a:ext cx="2857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</a:pPr>
            <a:r>
              <a:rPr lang="ko"/>
              <a:t>활동 계획</a:t>
            </a:r>
            <a:endParaRPr/>
          </a:p>
        </p:txBody>
      </p:sp>
      <p:sp>
        <p:nvSpPr>
          <p:cNvPr id="366" name="Google Shape;366;p43"/>
          <p:cNvSpPr txBox="1"/>
          <p:nvPr>
            <p:ph idx="1" type="body"/>
          </p:nvPr>
        </p:nvSpPr>
        <p:spPr>
          <a:xfrm>
            <a:off x="837850" y="1395850"/>
            <a:ext cx="7715100" cy="30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2)  </a:t>
            </a:r>
            <a:r>
              <a:rPr lang="ko" sz="2000">
                <a:solidFill>
                  <a:srgbClr val="FFA500"/>
                </a:solidFill>
              </a:rPr>
              <a:t>Euphony Library</a:t>
            </a:r>
            <a:r>
              <a:rPr lang="ko" sz="2000"/>
              <a:t> 추가 기여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ko" sz="1600"/>
              <a:t>샘플 프로젝트 완성도 높이기</a:t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ko" sz="1600"/>
              <a:t>음파 통신 속도 향상</a:t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ko" sz="1600"/>
              <a:t>key-mapping 방식의 template를 포팅하여 음파 통신 속도 자유화</a:t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ko" sz="1600"/>
              <a:t>euphony.js에 타입스크립트 적용</a:t>
            </a:r>
            <a:endParaRPr b="0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ko" sz="1600"/>
              <a:t>euphony.js에 웹 어셈블리를 통한 listener 파트 구현</a:t>
            </a:r>
            <a:endParaRPr b="0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ko" sz="1600"/>
              <a:t>legacy unit test 삭제</a:t>
            </a:r>
            <a:endParaRPr b="0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1228725" y="2381251"/>
            <a:ext cx="6753225" cy="8075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4500"/>
              <a:buFont typeface="Malgun Gothic"/>
              <a:buNone/>
            </a:pPr>
            <a:r>
              <a:rPr lang="ko"/>
              <a:t>팀</a:t>
            </a:r>
            <a:r>
              <a:rPr lang="ko"/>
              <a:t>원 소개</a:t>
            </a:r>
            <a:endParaRPr/>
          </a:p>
        </p:txBody>
      </p:sp>
      <p:sp>
        <p:nvSpPr>
          <p:cNvPr id="372" name="Google Shape;372;p44"/>
          <p:cNvSpPr txBox="1"/>
          <p:nvPr>
            <p:ph idx="1" type="body"/>
          </p:nvPr>
        </p:nvSpPr>
        <p:spPr>
          <a:xfrm>
            <a:off x="1228725" y="3268754"/>
            <a:ext cx="6805613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None/>
            </a:pPr>
            <a:r>
              <a:rPr lang="ko"/>
              <a:t>멘</a:t>
            </a:r>
            <a:r>
              <a:rPr lang="ko"/>
              <a:t>토 &amp; 멘티 소개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idx="1" type="body"/>
          </p:nvPr>
        </p:nvSpPr>
        <p:spPr>
          <a:xfrm>
            <a:off x="837840" y="1414402"/>
            <a:ext cx="3543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1800"/>
              <a:buNone/>
            </a:pPr>
            <a:r>
              <a:rPr lang="ko"/>
              <a:t>최지</a:t>
            </a:r>
            <a:r>
              <a:rPr lang="ko"/>
              <a:t>웅 멘토님</a:t>
            </a:r>
            <a:endParaRPr/>
          </a:p>
        </p:txBody>
      </p:sp>
      <p:sp>
        <p:nvSpPr>
          <p:cNvPr id="378" name="Google Shape;378;p45"/>
          <p:cNvSpPr txBox="1"/>
          <p:nvPr>
            <p:ph idx="2" type="body"/>
          </p:nvPr>
        </p:nvSpPr>
        <p:spPr>
          <a:xfrm>
            <a:off x="837840" y="1776352"/>
            <a:ext cx="3543600" cy="2708100"/>
          </a:xfrm>
          <a:prstGeom prst="rect">
            <a:avLst/>
          </a:prstGeom>
          <a:solidFill>
            <a:srgbClr val="298941">
              <a:alpha val="2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ko"/>
              <a:t>https://github.com/designe</a:t>
            </a:r>
            <a:endParaRPr/>
          </a:p>
        </p:txBody>
      </p:sp>
      <p:sp>
        <p:nvSpPr>
          <p:cNvPr id="379" name="Google Shape;379;p45"/>
          <p:cNvSpPr txBox="1"/>
          <p:nvPr>
            <p:ph idx="3" type="body"/>
          </p:nvPr>
        </p:nvSpPr>
        <p:spPr>
          <a:xfrm>
            <a:off x="4952640" y="1414402"/>
            <a:ext cx="3543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1800"/>
              <a:buNone/>
            </a:pPr>
            <a:r>
              <a:rPr lang="ko"/>
              <a:t>황연</a:t>
            </a:r>
            <a:r>
              <a:rPr lang="ko"/>
              <a:t>성 멘토님</a:t>
            </a:r>
            <a:endParaRPr/>
          </a:p>
        </p:txBody>
      </p:sp>
      <p:sp>
        <p:nvSpPr>
          <p:cNvPr id="380" name="Google Shape;380;p45"/>
          <p:cNvSpPr txBox="1"/>
          <p:nvPr>
            <p:ph idx="4" type="body"/>
          </p:nvPr>
        </p:nvSpPr>
        <p:spPr>
          <a:xfrm>
            <a:off x="4952640" y="1776352"/>
            <a:ext cx="3543600" cy="2708100"/>
          </a:xfrm>
          <a:prstGeom prst="rect">
            <a:avLst/>
          </a:prstGeom>
          <a:solidFill>
            <a:srgbClr val="298941">
              <a:alpha val="2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ko"/>
              <a:t>https://github.com/yeonns</a:t>
            </a:r>
            <a:r>
              <a:rPr lang="ko"/>
              <a:t> </a:t>
            </a:r>
            <a:endParaRPr/>
          </a:p>
        </p:txBody>
      </p:sp>
      <p:sp>
        <p:nvSpPr>
          <p:cNvPr id="381" name="Google Shape;381;p45"/>
          <p:cNvSpPr txBox="1"/>
          <p:nvPr>
            <p:ph type="title"/>
          </p:nvPr>
        </p:nvSpPr>
        <p:spPr>
          <a:xfrm>
            <a:off x="1095375" y="321469"/>
            <a:ext cx="4191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</a:pPr>
            <a:r>
              <a:rPr lang="ko"/>
              <a:t>멘</a:t>
            </a:r>
            <a:r>
              <a:rPr lang="ko"/>
              <a:t>토 소개</a:t>
            </a:r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898" y="2231302"/>
            <a:ext cx="1957500" cy="19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699" y="2231301"/>
            <a:ext cx="1957500" cy="19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/>
          <p:nvPr>
            <p:ph type="title"/>
          </p:nvPr>
        </p:nvSpPr>
        <p:spPr>
          <a:xfrm>
            <a:off x="1095375" y="321469"/>
            <a:ext cx="4191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</a:pPr>
            <a:r>
              <a:rPr lang="ko"/>
              <a:t>멘티</a:t>
            </a:r>
            <a:r>
              <a:rPr lang="ko"/>
              <a:t> 소개 (1/5)</a:t>
            </a:r>
            <a:endParaRPr/>
          </a:p>
        </p:txBody>
      </p:sp>
      <p:sp>
        <p:nvSpPr>
          <p:cNvPr id="389" name="Google Shape;389;p46"/>
          <p:cNvSpPr txBox="1"/>
          <p:nvPr>
            <p:ph idx="1" type="body"/>
          </p:nvPr>
        </p:nvSpPr>
        <p:spPr>
          <a:xfrm>
            <a:off x="1953473" y="1476622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홍은빈</a:t>
            </a:r>
            <a:endParaRPr/>
          </a:p>
        </p:txBody>
      </p:sp>
      <p:sp>
        <p:nvSpPr>
          <p:cNvPr id="390" name="Google Shape;390;p46"/>
          <p:cNvSpPr txBox="1"/>
          <p:nvPr>
            <p:ph idx="2" type="body"/>
          </p:nvPr>
        </p:nvSpPr>
        <p:spPr>
          <a:xfrm>
            <a:off x="2195775" y="2075000"/>
            <a:ext cx="231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https://github.com/HongEunbeen</a:t>
            </a:r>
            <a:endParaRPr/>
          </a:p>
        </p:txBody>
      </p:sp>
      <p:sp>
        <p:nvSpPr>
          <p:cNvPr id="391" name="Google Shape;391;p46"/>
          <p:cNvSpPr txBox="1"/>
          <p:nvPr>
            <p:ph idx="3" type="body"/>
          </p:nvPr>
        </p:nvSpPr>
        <p:spPr>
          <a:xfrm>
            <a:off x="6407442" y="1476622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우다현</a:t>
            </a:r>
            <a:endParaRPr/>
          </a:p>
        </p:txBody>
      </p:sp>
      <p:sp>
        <p:nvSpPr>
          <p:cNvPr id="392" name="Google Shape;392;p46"/>
          <p:cNvSpPr txBox="1"/>
          <p:nvPr>
            <p:ph idx="4" type="body"/>
          </p:nvPr>
        </p:nvSpPr>
        <p:spPr>
          <a:xfrm>
            <a:off x="6649750" y="2075000"/>
            <a:ext cx="231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https://github.com/defwdahyun0</a:t>
            </a:r>
            <a:endParaRPr/>
          </a:p>
        </p:txBody>
      </p:sp>
      <p:sp>
        <p:nvSpPr>
          <p:cNvPr id="393" name="Google Shape;393;p46"/>
          <p:cNvSpPr txBox="1"/>
          <p:nvPr>
            <p:ph idx="5" type="body"/>
          </p:nvPr>
        </p:nvSpPr>
        <p:spPr>
          <a:xfrm>
            <a:off x="4195443" y="3207450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이윤지</a:t>
            </a:r>
            <a:endParaRPr/>
          </a:p>
        </p:txBody>
      </p:sp>
      <p:sp>
        <p:nvSpPr>
          <p:cNvPr id="394" name="Google Shape;394;p46"/>
          <p:cNvSpPr txBox="1"/>
          <p:nvPr>
            <p:ph idx="6" type="body"/>
          </p:nvPr>
        </p:nvSpPr>
        <p:spPr>
          <a:xfrm>
            <a:off x="4437744" y="3805816"/>
            <a:ext cx="217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https://github.com/zion830</a:t>
            </a:r>
            <a:endParaRPr sz="1000"/>
          </a:p>
        </p:txBody>
      </p:sp>
      <p:pic>
        <p:nvPicPr>
          <p:cNvPr id="395" name="Google Shape;3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600" y="3342175"/>
            <a:ext cx="1562675" cy="1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450" y="1637925"/>
            <a:ext cx="1509623" cy="1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250" y="1638050"/>
            <a:ext cx="1470425" cy="14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type="title"/>
          </p:nvPr>
        </p:nvSpPr>
        <p:spPr>
          <a:xfrm>
            <a:off x="1095375" y="321469"/>
            <a:ext cx="4191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</a:pPr>
            <a:r>
              <a:rPr lang="ko"/>
              <a:t>멘티 소개 (2/5)</a:t>
            </a:r>
            <a:endParaRPr/>
          </a:p>
        </p:txBody>
      </p:sp>
      <p:sp>
        <p:nvSpPr>
          <p:cNvPr id="403" name="Google Shape;403;p47"/>
          <p:cNvSpPr txBox="1"/>
          <p:nvPr>
            <p:ph idx="1" type="body"/>
          </p:nvPr>
        </p:nvSpPr>
        <p:spPr>
          <a:xfrm>
            <a:off x="1953473" y="1243934"/>
            <a:ext cx="2410873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김도혁</a:t>
            </a:r>
            <a:endParaRPr/>
          </a:p>
        </p:txBody>
      </p:sp>
      <p:sp>
        <p:nvSpPr>
          <p:cNvPr id="404" name="Google Shape;404;p47"/>
          <p:cNvSpPr txBox="1"/>
          <p:nvPr>
            <p:ph idx="2" type="body"/>
          </p:nvPr>
        </p:nvSpPr>
        <p:spPr>
          <a:xfrm>
            <a:off x="2195774" y="1842300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https://github.com/nodobi</a:t>
            </a:r>
            <a:endParaRPr/>
          </a:p>
        </p:txBody>
      </p:sp>
      <p:sp>
        <p:nvSpPr>
          <p:cNvPr id="405" name="Google Shape;405;p47"/>
          <p:cNvSpPr txBox="1"/>
          <p:nvPr>
            <p:ph idx="3" type="body"/>
          </p:nvPr>
        </p:nvSpPr>
        <p:spPr>
          <a:xfrm>
            <a:off x="6407442" y="1243934"/>
            <a:ext cx="2410873" cy="434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김상현</a:t>
            </a:r>
            <a:endParaRPr/>
          </a:p>
        </p:txBody>
      </p:sp>
      <p:sp>
        <p:nvSpPr>
          <p:cNvPr id="406" name="Google Shape;406;p47"/>
          <p:cNvSpPr txBox="1"/>
          <p:nvPr>
            <p:ph idx="4" type="body"/>
          </p:nvPr>
        </p:nvSpPr>
        <p:spPr>
          <a:xfrm>
            <a:off x="6649743" y="1842300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https://github.com/haan823</a:t>
            </a:r>
            <a:endParaRPr/>
          </a:p>
        </p:txBody>
      </p:sp>
      <p:sp>
        <p:nvSpPr>
          <p:cNvPr id="407" name="Google Shape;407;p47"/>
          <p:cNvSpPr txBox="1"/>
          <p:nvPr>
            <p:ph idx="5" type="body"/>
          </p:nvPr>
        </p:nvSpPr>
        <p:spPr>
          <a:xfrm>
            <a:off x="1953473" y="3029192"/>
            <a:ext cx="2410873" cy="4343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김해담</a:t>
            </a:r>
            <a:endParaRPr/>
          </a:p>
        </p:txBody>
      </p:sp>
      <p:sp>
        <p:nvSpPr>
          <p:cNvPr id="408" name="Google Shape;408;p47"/>
          <p:cNvSpPr txBox="1"/>
          <p:nvPr>
            <p:ph idx="6" type="body"/>
          </p:nvPr>
        </p:nvSpPr>
        <p:spPr>
          <a:xfrm>
            <a:off x="2195774" y="3627557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https://github.com/Kimhaedam</a:t>
            </a:r>
            <a:endParaRPr/>
          </a:p>
        </p:txBody>
      </p:sp>
      <p:sp>
        <p:nvSpPr>
          <p:cNvPr id="409" name="Google Shape;409;p47"/>
          <p:cNvSpPr txBox="1"/>
          <p:nvPr>
            <p:ph idx="7" type="body"/>
          </p:nvPr>
        </p:nvSpPr>
        <p:spPr>
          <a:xfrm>
            <a:off x="6407442" y="3029192"/>
            <a:ext cx="2410873" cy="434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박혜진</a:t>
            </a:r>
            <a:endParaRPr/>
          </a:p>
        </p:txBody>
      </p:sp>
      <p:sp>
        <p:nvSpPr>
          <p:cNvPr id="410" name="Google Shape;410;p47"/>
          <p:cNvSpPr txBox="1"/>
          <p:nvPr>
            <p:ph idx="8" type="body"/>
          </p:nvPr>
        </p:nvSpPr>
        <p:spPr>
          <a:xfrm>
            <a:off x="6649743" y="3627557"/>
            <a:ext cx="217075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https://github.com/phj0407</a:t>
            </a:r>
            <a:endParaRPr/>
          </a:p>
        </p:txBody>
      </p:sp>
      <p:pic>
        <p:nvPicPr>
          <p:cNvPr id="411" name="Google Shape;4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751" y="3257425"/>
            <a:ext cx="1496725" cy="14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00" y="3181212"/>
            <a:ext cx="1496725" cy="14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00" y="1410750"/>
            <a:ext cx="1466079" cy="14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549" y="1395424"/>
            <a:ext cx="1496725" cy="149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type="title"/>
          </p:nvPr>
        </p:nvSpPr>
        <p:spPr>
          <a:xfrm>
            <a:off x="1095375" y="321469"/>
            <a:ext cx="4191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</a:pPr>
            <a:r>
              <a:rPr lang="ko"/>
              <a:t>멘티</a:t>
            </a:r>
            <a:r>
              <a:rPr lang="ko"/>
              <a:t> 소개 (3/5)</a:t>
            </a:r>
            <a:endParaRPr/>
          </a:p>
        </p:txBody>
      </p:sp>
      <p:sp>
        <p:nvSpPr>
          <p:cNvPr id="420" name="Google Shape;420;p48"/>
          <p:cNvSpPr txBox="1"/>
          <p:nvPr>
            <p:ph idx="1" type="body"/>
          </p:nvPr>
        </p:nvSpPr>
        <p:spPr>
          <a:xfrm>
            <a:off x="1953473" y="1243934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선종균</a:t>
            </a:r>
            <a:endParaRPr/>
          </a:p>
        </p:txBody>
      </p:sp>
      <p:sp>
        <p:nvSpPr>
          <p:cNvPr id="421" name="Google Shape;421;p48"/>
          <p:cNvSpPr txBox="1"/>
          <p:nvPr>
            <p:ph idx="2" type="body"/>
          </p:nvPr>
        </p:nvSpPr>
        <p:spPr>
          <a:xfrm>
            <a:off x="2195774" y="1842300"/>
            <a:ext cx="217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https://github.com/SeonJK</a:t>
            </a:r>
            <a:endParaRPr/>
          </a:p>
        </p:txBody>
      </p:sp>
      <p:sp>
        <p:nvSpPr>
          <p:cNvPr id="422" name="Google Shape;422;p48"/>
          <p:cNvSpPr txBox="1"/>
          <p:nvPr>
            <p:ph idx="3" type="body"/>
          </p:nvPr>
        </p:nvSpPr>
        <p:spPr>
          <a:xfrm>
            <a:off x="6407442" y="1243934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안선영</a:t>
            </a:r>
            <a:endParaRPr/>
          </a:p>
        </p:txBody>
      </p:sp>
      <p:sp>
        <p:nvSpPr>
          <p:cNvPr id="423" name="Google Shape;423;p48"/>
          <p:cNvSpPr txBox="1"/>
          <p:nvPr>
            <p:ph idx="4" type="body"/>
          </p:nvPr>
        </p:nvSpPr>
        <p:spPr>
          <a:xfrm>
            <a:off x="6649743" y="1842300"/>
            <a:ext cx="217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uFill>
                  <a:noFill/>
                </a:uFill>
                <a:hlinkClick r:id="rId3"/>
              </a:rPr>
              <a:t>https://github.com/sunyeongan</a:t>
            </a:r>
            <a:endParaRPr sz="1000"/>
          </a:p>
        </p:txBody>
      </p:sp>
      <p:sp>
        <p:nvSpPr>
          <p:cNvPr id="424" name="Google Shape;424;p48"/>
          <p:cNvSpPr txBox="1"/>
          <p:nvPr>
            <p:ph idx="5" type="body"/>
          </p:nvPr>
        </p:nvSpPr>
        <p:spPr>
          <a:xfrm>
            <a:off x="1953473" y="3029192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윤세림</a:t>
            </a:r>
            <a:endParaRPr/>
          </a:p>
        </p:txBody>
      </p:sp>
      <p:sp>
        <p:nvSpPr>
          <p:cNvPr id="425" name="Google Shape;425;p48"/>
          <p:cNvSpPr txBox="1"/>
          <p:nvPr>
            <p:ph idx="6" type="body"/>
          </p:nvPr>
        </p:nvSpPr>
        <p:spPr>
          <a:xfrm>
            <a:off x="2195774" y="3627557"/>
            <a:ext cx="217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https://github.com/serim53</a:t>
            </a:r>
            <a:endParaRPr/>
          </a:p>
        </p:txBody>
      </p:sp>
      <p:sp>
        <p:nvSpPr>
          <p:cNvPr id="426" name="Google Shape;426;p48"/>
          <p:cNvSpPr txBox="1"/>
          <p:nvPr>
            <p:ph idx="7" type="body"/>
          </p:nvPr>
        </p:nvSpPr>
        <p:spPr>
          <a:xfrm>
            <a:off x="6407442" y="3029192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유나연</a:t>
            </a:r>
            <a:endParaRPr/>
          </a:p>
        </p:txBody>
      </p:sp>
      <p:sp>
        <p:nvSpPr>
          <p:cNvPr id="427" name="Google Shape;427;p48"/>
          <p:cNvSpPr txBox="1"/>
          <p:nvPr>
            <p:ph idx="8" type="body"/>
          </p:nvPr>
        </p:nvSpPr>
        <p:spPr>
          <a:xfrm>
            <a:off x="6649743" y="3627557"/>
            <a:ext cx="217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https://github.com/yoouyoou</a:t>
            </a:r>
            <a:endParaRPr/>
          </a:p>
        </p:txBody>
      </p:sp>
      <p:pic>
        <p:nvPicPr>
          <p:cNvPr id="428" name="Google Shape;4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025" y="1468075"/>
            <a:ext cx="1463200" cy="14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00" y="1426700"/>
            <a:ext cx="1463200" cy="14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8025" y="3292700"/>
            <a:ext cx="1463200" cy="14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600" y="3227775"/>
            <a:ext cx="1463200" cy="14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025" y="1468075"/>
            <a:ext cx="1463200" cy="14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025" y="3306968"/>
            <a:ext cx="1448925" cy="14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9"/>
          <p:cNvSpPr txBox="1"/>
          <p:nvPr>
            <p:ph type="title"/>
          </p:nvPr>
        </p:nvSpPr>
        <p:spPr>
          <a:xfrm>
            <a:off x="1095375" y="321469"/>
            <a:ext cx="4191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</a:pPr>
            <a:r>
              <a:rPr lang="ko"/>
              <a:t>멘티 소개 (4/5)</a:t>
            </a:r>
            <a:endParaRPr/>
          </a:p>
        </p:txBody>
      </p:sp>
      <p:sp>
        <p:nvSpPr>
          <p:cNvPr id="439" name="Google Shape;439;p49"/>
          <p:cNvSpPr txBox="1"/>
          <p:nvPr>
            <p:ph idx="1" type="body"/>
          </p:nvPr>
        </p:nvSpPr>
        <p:spPr>
          <a:xfrm>
            <a:off x="1953473" y="1243934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김지연</a:t>
            </a:r>
            <a:endParaRPr/>
          </a:p>
        </p:txBody>
      </p:sp>
      <p:sp>
        <p:nvSpPr>
          <p:cNvPr id="440" name="Google Shape;440;p49"/>
          <p:cNvSpPr txBox="1"/>
          <p:nvPr>
            <p:ph idx="2" type="body"/>
          </p:nvPr>
        </p:nvSpPr>
        <p:spPr>
          <a:xfrm>
            <a:off x="2195774" y="1842300"/>
            <a:ext cx="217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https://github.com/yeonjiyeon</a:t>
            </a:r>
            <a:endParaRPr/>
          </a:p>
        </p:txBody>
      </p:sp>
      <p:sp>
        <p:nvSpPr>
          <p:cNvPr id="441" name="Google Shape;441;p49"/>
          <p:cNvSpPr txBox="1"/>
          <p:nvPr>
            <p:ph idx="3" type="body"/>
          </p:nvPr>
        </p:nvSpPr>
        <p:spPr>
          <a:xfrm>
            <a:off x="6407442" y="1243934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김영욱</a:t>
            </a:r>
            <a:endParaRPr/>
          </a:p>
        </p:txBody>
      </p:sp>
      <p:sp>
        <p:nvSpPr>
          <p:cNvPr id="442" name="Google Shape;442;p49"/>
          <p:cNvSpPr txBox="1"/>
          <p:nvPr>
            <p:ph idx="4" type="body"/>
          </p:nvPr>
        </p:nvSpPr>
        <p:spPr>
          <a:xfrm>
            <a:off x="6649743" y="1842300"/>
            <a:ext cx="217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uFill>
                  <a:noFill/>
                </a:uFill>
                <a:hlinkClick r:id="rId5"/>
              </a:rPr>
              <a:t>https://github.com/</a:t>
            </a:r>
            <a:r>
              <a:rPr lang="ko" sz="1000"/>
              <a:t>kldaji</a:t>
            </a:r>
            <a:endParaRPr sz="1000"/>
          </a:p>
        </p:txBody>
      </p:sp>
      <p:sp>
        <p:nvSpPr>
          <p:cNvPr id="443" name="Google Shape;443;p49"/>
          <p:cNvSpPr txBox="1"/>
          <p:nvPr>
            <p:ph idx="5" type="body"/>
          </p:nvPr>
        </p:nvSpPr>
        <p:spPr>
          <a:xfrm>
            <a:off x="1953473" y="3029192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한지원</a:t>
            </a:r>
            <a:endParaRPr/>
          </a:p>
        </p:txBody>
      </p:sp>
      <p:sp>
        <p:nvSpPr>
          <p:cNvPr id="444" name="Google Shape;444;p49"/>
          <p:cNvSpPr txBox="1"/>
          <p:nvPr>
            <p:ph idx="6" type="body"/>
          </p:nvPr>
        </p:nvSpPr>
        <p:spPr>
          <a:xfrm>
            <a:off x="2195774" y="3627557"/>
            <a:ext cx="217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https://github.com/jiwon0829</a:t>
            </a:r>
            <a:endParaRPr/>
          </a:p>
        </p:txBody>
      </p:sp>
      <p:sp>
        <p:nvSpPr>
          <p:cNvPr id="445" name="Google Shape;445;p49"/>
          <p:cNvSpPr txBox="1"/>
          <p:nvPr>
            <p:ph idx="7" type="body"/>
          </p:nvPr>
        </p:nvSpPr>
        <p:spPr>
          <a:xfrm>
            <a:off x="6407442" y="3029192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채승운</a:t>
            </a:r>
            <a:endParaRPr/>
          </a:p>
        </p:txBody>
      </p:sp>
      <p:sp>
        <p:nvSpPr>
          <p:cNvPr id="446" name="Google Shape;446;p49"/>
          <p:cNvSpPr txBox="1"/>
          <p:nvPr>
            <p:ph idx="8" type="body"/>
          </p:nvPr>
        </p:nvSpPr>
        <p:spPr>
          <a:xfrm>
            <a:off x="6649743" y="3627557"/>
            <a:ext cx="2170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https://github.com/chaso1495</a:t>
            </a:r>
            <a:endParaRPr sz="1000"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3172825"/>
            <a:ext cx="1448925" cy="14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598" y="1378698"/>
            <a:ext cx="1463200" cy="146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1228725" y="2381251"/>
            <a:ext cx="3860006" cy="8075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4500"/>
              <a:buFont typeface="Malgun Gothic"/>
              <a:buNone/>
            </a:pPr>
            <a:r>
              <a:rPr lang="ko"/>
              <a:t>Euphony 소개</a:t>
            </a:r>
            <a:endParaRPr/>
          </a:p>
        </p:txBody>
      </p:sp>
      <p:sp>
        <p:nvSpPr>
          <p:cNvPr id="286" name="Google Shape;286;p32"/>
          <p:cNvSpPr txBox="1"/>
          <p:nvPr>
            <p:ph idx="1" type="body"/>
          </p:nvPr>
        </p:nvSpPr>
        <p:spPr>
          <a:xfrm>
            <a:off x="1228725" y="3268754"/>
            <a:ext cx="6805613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None/>
            </a:pPr>
            <a:r>
              <a:rPr lang="ko"/>
              <a:t>프로젝</a:t>
            </a:r>
            <a:r>
              <a:rPr lang="ko"/>
              <a:t>트 소개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63" y="1641662"/>
            <a:ext cx="1463200" cy="14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344" y="3365394"/>
            <a:ext cx="1463200" cy="14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0"/>
          <p:cNvSpPr txBox="1"/>
          <p:nvPr>
            <p:ph type="title"/>
          </p:nvPr>
        </p:nvSpPr>
        <p:spPr>
          <a:xfrm>
            <a:off x="1095375" y="321469"/>
            <a:ext cx="4191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</a:pPr>
            <a:r>
              <a:rPr lang="ko"/>
              <a:t>멘티 소개 (5/5)</a:t>
            </a:r>
            <a:endParaRPr/>
          </a:p>
        </p:txBody>
      </p:sp>
      <p:sp>
        <p:nvSpPr>
          <p:cNvPr id="456" name="Google Shape;456;p50"/>
          <p:cNvSpPr txBox="1"/>
          <p:nvPr>
            <p:ph idx="1" type="body"/>
          </p:nvPr>
        </p:nvSpPr>
        <p:spPr>
          <a:xfrm>
            <a:off x="1953473" y="1476622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조효주</a:t>
            </a:r>
            <a:endParaRPr/>
          </a:p>
        </p:txBody>
      </p:sp>
      <p:sp>
        <p:nvSpPr>
          <p:cNvPr id="457" name="Google Shape;457;p50"/>
          <p:cNvSpPr txBox="1"/>
          <p:nvPr>
            <p:ph idx="2" type="body"/>
          </p:nvPr>
        </p:nvSpPr>
        <p:spPr>
          <a:xfrm>
            <a:off x="2195775" y="2075000"/>
            <a:ext cx="231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https://github.com/JoHyoju04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0"/>
          <p:cNvSpPr txBox="1"/>
          <p:nvPr>
            <p:ph idx="3" type="body"/>
          </p:nvPr>
        </p:nvSpPr>
        <p:spPr>
          <a:xfrm>
            <a:off x="6407442" y="1476622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한재성</a:t>
            </a:r>
            <a:endParaRPr/>
          </a:p>
        </p:txBody>
      </p:sp>
      <p:sp>
        <p:nvSpPr>
          <p:cNvPr id="459" name="Google Shape;459;p50"/>
          <p:cNvSpPr txBox="1"/>
          <p:nvPr>
            <p:ph idx="4" type="body"/>
          </p:nvPr>
        </p:nvSpPr>
        <p:spPr>
          <a:xfrm>
            <a:off x="6649750" y="2075000"/>
            <a:ext cx="2316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https://github.com/Han-D-Peter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 txBox="1"/>
          <p:nvPr>
            <p:ph idx="5" type="body"/>
          </p:nvPr>
        </p:nvSpPr>
        <p:spPr>
          <a:xfrm>
            <a:off x="4195443" y="3207450"/>
            <a:ext cx="2410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2700"/>
              <a:buNone/>
            </a:pPr>
            <a:r>
              <a:rPr lang="ko"/>
              <a:t>최현정</a:t>
            </a:r>
            <a:endParaRPr/>
          </a:p>
        </p:txBody>
      </p:sp>
      <p:sp>
        <p:nvSpPr>
          <p:cNvPr id="461" name="Google Shape;461;p50"/>
          <p:cNvSpPr txBox="1"/>
          <p:nvPr>
            <p:ph idx="6" type="body"/>
          </p:nvPr>
        </p:nvSpPr>
        <p:spPr>
          <a:xfrm>
            <a:off x="4437751" y="3805825"/>
            <a:ext cx="2571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https://github.com/hyunjung-choi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462" name="Google Shape;46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450" y="1637925"/>
            <a:ext cx="1509623" cy="1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0663" y="1606663"/>
            <a:ext cx="1533188" cy="153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ctrTitle"/>
          </p:nvPr>
        </p:nvSpPr>
        <p:spPr>
          <a:xfrm>
            <a:off x="825104" y="1487686"/>
            <a:ext cx="74937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4500"/>
              <a:buFont typeface="Malgun Gothic"/>
              <a:buNone/>
            </a:pPr>
            <a:r>
              <a:rPr lang="ko"/>
              <a:t>Euphony</a:t>
            </a:r>
            <a:endParaRPr/>
          </a:p>
        </p:txBody>
      </p:sp>
      <p:sp>
        <p:nvSpPr>
          <p:cNvPr id="469" name="Google Shape;469;p51"/>
          <p:cNvSpPr txBox="1"/>
          <p:nvPr>
            <p:ph idx="1" type="subTitle"/>
          </p:nvPr>
        </p:nvSpPr>
        <p:spPr>
          <a:xfrm>
            <a:off x="3232037" y="3368040"/>
            <a:ext cx="2679927" cy="5173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None/>
            </a:pPr>
            <a:r>
              <a:rPr lang="ko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1095375" y="321469"/>
            <a:ext cx="2857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</a:pPr>
            <a:r>
              <a:rPr lang="ko"/>
              <a:t>Euphony 소개</a:t>
            </a:r>
            <a:endParaRPr/>
          </a:p>
        </p:txBody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837840" y="1600140"/>
            <a:ext cx="77151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C++ 기반</a:t>
            </a:r>
            <a:r>
              <a:rPr lang="ko"/>
              <a:t>의 </a:t>
            </a:r>
            <a:r>
              <a:rPr lang="ko" u="sng">
                <a:solidFill>
                  <a:schemeClr val="accent4"/>
                </a:solidFill>
              </a:rPr>
              <a:t>음파 통신 라이브러리</a:t>
            </a:r>
            <a:endParaRPr u="sng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마이크와 스피커를 사용해 장치간 통신이 가능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Android, Web 등 여러 플랫폼에서 이용 가능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1228725" y="2381251"/>
            <a:ext cx="3860006" cy="8075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4500"/>
              <a:buFont typeface="Malgun Gothic"/>
              <a:buNone/>
            </a:pPr>
            <a:r>
              <a:rPr lang="ko"/>
              <a:t>활</a:t>
            </a:r>
            <a:r>
              <a:rPr lang="ko"/>
              <a:t>동 내역</a:t>
            </a:r>
            <a:endParaRPr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1228725" y="3268754"/>
            <a:ext cx="6805613" cy="6727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800"/>
              <a:buNone/>
            </a:pPr>
            <a:r>
              <a:rPr lang="ko"/>
              <a:t>챌린</a:t>
            </a:r>
            <a:r>
              <a:rPr lang="ko"/>
              <a:t>지 기간 활동 내역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1095375" y="321475"/>
            <a:ext cx="5574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</a:pPr>
            <a:r>
              <a:rPr lang="ko"/>
              <a:t>Euphony repository 기여</a:t>
            </a:r>
            <a:endParaRPr/>
          </a:p>
        </p:txBody>
      </p:sp>
      <p:sp>
        <p:nvSpPr>
          <p:cNvPr id="304" name="Google Shape;304;p35"/>
          <p:cNvSpPr txBox="1"/>
          <p:nvPr>
            <p:ph idx="1" type="body"/>
          </p:nvPr>
        </p:nvSpPr>
        <p:spPr>
          <a:xfrm>
            <a:off x="837840" y="1600140"/>
            <a:ext cx="77151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README &amp;</a:t>
            </a:r>
            <a:r>
              <a:rPr lang="ko"/>
              <a:t> Guide 문서</a:t>
            </a:r>
            <a:r>
              <a:rPr lang="ko"/>
              <a:t> 보강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legacy stuff 삭</a:t>
            </a:r>
            <a:r>
              <a:rPr lang="ko"/>
              <a:t>제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gitignore 업데이트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여러가지 issue template 추가</a:t>
            </a:r>
            <a:endParaRPr/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200" y="906000"/>
            <a:ext cx="2730750" cy="377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1095375" y="321475"/>
            <a:ext cx="5574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Discussion 활용</a:t>
            </a:r>
            <a:endParaRPr/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00" y="1435663"/>
            <a:ext cx="4704225" cy="27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875" y="1489038"/>
            <a:ext cx="2958949" cy="26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1095375" y="321475"/>
            <a:ext cx="5574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Github Badge 획득</a:t>
            </a:r>
            <a:endParaRPr/>
          </a:p>
        </p:txBody>
      </p:sp>
      <p:pic>
        <p:nvPicPr>
          <p:cNvPr id="318" name="Google Shape;318;p37"/>
          <p:cNvPicPr preferRelativeResize="0"/>
          <p:nvPr/>
        </p:nvPicPr>
        <p:blipFill rotWithShape="1">
          <a:blip r:embed="rId3">
            <a:alphaModFix/>
          </a:blip>
          <a:srcRect b="8508" l="0" r="0" t="0"/>
          <a:stretch/>
        </p:blipFill>
        <p:spPr>
          <a:xfrm>
            <a:off x="1138550" y="1315675"/>
            <a:ext cx="3830475" cy="3440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5027750" y="2126850"/>
            <a:ext cx="36786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" sz="2100"/>
              <a:t>멘티들의</a:t>
            </a:r>
            <a:endParaRPr sz="2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" sz="2100"/>
              <a:t>Github Badge </a:t>
            </a:r>
            <a:endParaRPr sz="2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ko" sz="2100"/>
              <a:t>획득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1095375" y="321475"/>
            <a:ext cx="5574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Sample Projects</a:t>
            </a:r>
            <a:r>
              <a:rPr lang="ko"/>
              <a:t> 개발</a:t>
            </a: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50" y="3307225"/>
            <a:ext cx="3852726" cy="8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 txBox="1"/>
          <p:nvPr/>
        </p:nvSpPr>
        <p:spPr>
          <a:xfrm>
            <a:off x="869000" y="2845525"/>
            <a:ext cx="70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총 2개의 팀 Sample </a:t>
            </a:r>
            <a:r>
              <a:rPr lang="ko" sz="18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Projects </a:t>
            </a:r>
            <a:r>
              <a:rPr lang="ko" sz="18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개발 완료 &amp; README PR 진행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27" name="Google Shape;327;p38"/>
          <p:cNvPicPr preferRelativeResize="0"/>
          <p:nvPr/>
        </p:nvPicPr>
        <p:blipFill rotWithShape="1">
          <a:blip r:embed="rId4">
            <a:alphaModFix/>
          </a:blip>
          <a:srcRect b="22636" l="0" r="23453" t="0"/>
          <a:stretch/>
        </p:blipFill>
        <p:spPr>
          <a:xfrm>
            <a:off x="1030850" y="1712625"/>
            <a:ext cx="4020176" cy="9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 txBox="1"/>
          <p:nvPr/>
        </p:nvSpPr>
        <p:spPr>
          <a:xfrm>
            <a:off x="915250" y="1250925"/>
            <a:ext cx="36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Euphony Sample Projects 제공</a:t>
            </a:r>
            <a:endParaRPr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29" name="Google Shape;329;p38"/>
          <p:cNvPicPr preferRelativeResize="0"/>
          <p:nvPr/>
        </p:nvPicPr>
        <p:blipFill rotWithShape="1">
          <a:blip r:embed="rId5">
            <a:alphaModFix/>
          </a:blip>
          <a:srcRect b="0" l="0" r="3707" t="0"/>
          <a:stretch/>
        </p:blipFill>
        <p:spPr>
          <a:xfrm>
            <a:off x="4981675" y="3307225"/>
            <a:ext cx="3375076" cy="12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idx="1" type="body"/>
          </p:nvPr>
        </p:nvSpPr>
        <p:spPr>
          <a:xfrm>
            <a:off x="837840" y="1414402"/>
            <a:ext cx="3543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1800"/>
              <a:buNone/>
            </a:pPr>
            <a:r>
              <a:rPr lang="ko"/>
              <a:t>Waple</a:t>
            </a:r>
            <a:endParaRPr/>
          </a:p>
        </p:txBody>
      </p:sp>
      <p:sp>
        <p:nvSpPr>
          <p:cNvPr id="335" name="Google Shape;335;p39"/>
          <p:cNvSpPr txBox="1"/>
          <p:nvPr>
            <p:ph idx="2" type="body"/>
          </p:nvPr>
        </p:nvSpPr>
        <p:spPr>
          <a:xfrm>
            <a:off x="837840" y="1776352"/>
            <a:ext cx="3543600" cy="2708100"/>
          </a:xfrm>
          <a:prstGeom prst="rect">
            <a:avLst/>
          </a:prstGeom>
          <a:solidFill>
            <a:srgbClr val="298941">
              <a:alpha val="2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ko" sz="1200"/>
              <a:t>복잡</a:t>
            </a:r>
            <a:r>
              <a:rPr lang="ko" sz="1200"/>
              <a:t>한 </a:t>
            </a:r>
            <a:r>
              <a:rPr lang="ko" sz="1200"/>
              <a:t>와이파</a:t>
            </a:r>
            <a:r>
              <a:rPr lang="ko" sz="1200"/>
              <a:t>이 비밀번호를 간편하게 받는 앱</a:t>
            </a:r>
            <a:endParaRPr sz="1200"/>
          </a:p>
        </p:txBody>
      </p:sp>
      <p:sp>
        <p:nvSpPr>
          <p:cNvPr id="336" name="Google Shape;336;p39"/>
          <p:cNvSpPr txBox="1"/>
          <p:nvPr>
            <p:ph idx="3" type="body"/>
          </p:nvPr>
        </p:nvSpPr>
        <p:spPr>
          <a:xfrm>
            <a:off x="4952640" y="1414402"/>
            <a:ext cx="3543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1800"/>
              <a:buNone/>
            </a:pPr>
            <a:r>
              <a:rPr lang="ko"/>
              <a:t>Account Touch</a:t>
            </a:r>
            <a:endParaRPr/>
          </a:p>
        </p:txBody>
      </p:sp>
      <p:sp>
        <p:nvSpPr>
          <p:cNvPr id="337" name="Google Shape;337;p39"/>
          <p:cNvSpPr txBox="1"/>
          <p:nvPr>
            <p:ph idx="4" type="body"/>
          </p:nvPr>
        </p:nvSpPr>
        <p:spPr>
          <a:xfrm>
            <a:off x="4952640" y="1776352"/>
            <a:ext cx="3543600" cy="2708100"/>
          </a:xfrm>
          <a:prstGeom prst="rect">
            <a:avLst/>
          </a:prstGeom>
          <a:solidFill>
            <a:srgbClr val="298941">
              <a:alpha val="200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ko" sz="1200"/>
              <a:t>계</a:t>
            </a:r>
            <a:r>
              <a:rPr lang="ko" sz="1200"/>
              <a:t>좌 번호를 간편하게 주고받는 앱</a:t>
            </a:r>
            <a:endParaRPr sz="1200"/>
          </a:p>
        </p:txBody>
      </p:sp>
      <p:sp>
        <p:nvSpPr>
          <p:cNvPr id="338" name="Google Shape;338;p39"/>
          <p:cNvSpPr txBox="1"/>
          <p:nvPr>
            <p:ph type="title"/>
          </p:nvPr>
        </p:nvSpPr>
        <p:spPr>
          <a:xfrm>
            <a:off x="1095375" y="321469"/>
            <a:ext cx="4191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8941"/>
              </a:buClr>
              <a:buSzPts val="3000"/>
              <a:buFont typeface="Malgun Gothic"/>
              <a:buNone/>
            </a:pPr>
            <a:r>
              <a:rPr lang="ko"/>
              <a:t>Sample App 소개</a:t>
            </a:r>
            <a:endParaRPr/>
          </a:p>
        </p:txBody>
      </p:sp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523" y="2095350"/>
            <a:ext cx="2771001" cy="12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450" y="3205850"/>
            <a:ext cx="2609350" cy="11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825" y="2170158"/>
            <a:ext cx="1175000" cy="2207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725" y="2170150"/>
            <a:ext cx="1175000" cy="2207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2 OSSCA_프로젝트 가이드_template_v3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